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300" r:id="rId17"/>
    <p:sldId id="294" r:id="rId18"/>
    <p:sldId id="293" r:id="rId19"/>
    <p:sldId id="30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06CB-6CB8-1AE2-9F0E-1E894C38F71A}"/>
              </a:ext>
            </a:extLst>
          </p:cNvPr>
          <p:cNvSpPr txBox="1"/>
          <p:nvPr/>
        </p:nvSpPr>
        <p:spPr>
          <a:xfrm>
            <a:off x="5302178" y="2820277"/>
            <a:ext cx="158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population and wi-fi count by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-0.113188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D9C58F9F-2C56-9E53-EDF7-B12C444D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400574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0BECBE9B-2C1A-1934-6BE8-929C2667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4" y="2381617"/>
            <a:ext cx="4964299" cy="43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unemployment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-0.061318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10" name="Picture 9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7AFF17D-A929-0146-7725-08AA5AF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1" y="2377431"/>
            <a:ext cx="4978907" cy="43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income?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income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-0.3274486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A1B7387-68BB-AA1F-294A-4E3D971B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93" y="2375549"/>
            <a:ext cx="4804670" cy="4381890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6EA2EDA-AD5F-2CE2-9900-2CA4EDB3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47" y="2375549"/>
            <a:ext cx="5083755" cy="44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Interactive Resource Map 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w.i.p.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77898532"/>
                  </p:ext>
                </p:extLst>
              </p:nvPr>
            </p:nvGraphicFramePr>
            <p:xfrm>
              <a:off x="998201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201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126A5AB-307E-043C-A46D-B5A4029D76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925731"/>
              </p:ext>
            </p:extLst>
          </p:nvPr>
        </p:nvGraphicFramePr>
        <p:xfrm>
          <a:off x="245531" y="2662299"/>
          <a:ext cx="922228" cy="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85717" imgH="514350" progId="Package">
                  <p:embed/>
                </p:oleObj>
              </mc:Choice>
              <mc:Fallback>
                <p:oleObj name="Packager Shell Object" showAsIcon="1" r:id="rId4" imgW="88571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1" y="2662299"/>
                        <a:ext cx="922228" cy="53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F32D16-A192-B939-7A13-1D851795D08A}"/>
              </a:ext>
            </a:extLst>
          </p:cNvPr>
          <p:cNvSpPr txBox="1"/>
          <p:nvPr/>
        </p:nvSpPr>
        <p:spPr>
          <a:xfrm>
            <a:off x="-23756" y="2306468"/>
            <a:ext cx="14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Folium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C04E8-919A-BC04-8123-8890435C4B45}"/>
              </a:ext>
            </a:extLst>
          </p:cNvPr>
          <p:cNvSpPr txBox="1"/>
          <p:nvPr/>
        </p:nvSpPr>
        <p:spPr>
          <a:xfrm>
            <a:off x="5228855" y="2306469"/>
            <a:ext cx="173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BI version</a:t>
            </a:r>
          </a:p>
        </p:txBody>
      </p:sp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2516" r="9090" b="13774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3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2D2B3C5B-6E02-635D-34BE-86F328D9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290" y="1185863"/>
            <a:ext cx="5771985" cy="5244595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390228"/>
                  </p:ext>
                </p:extLst>
              </p:nvPr>
            </p:nvGraphicFramePr>
            <p:xfrm>
              <a:off x="440871" y="3200401"/>
              <a:ext cx="11166929" cy="34543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166929" cy="34543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929D-75EA-16CB-2834-2D2366709851}"/>
              </a:ext>
            </a:extLst>
          </p:cNvPr>
          <p:cNvSpPr txBox="1"/>
          <p:nvPr/>
        </p:nvSpPr>
        <p:spPr>
          <a:xfrm>
            <a:off x="9583203" y="3911303"/>
            <a:ext cx="185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Population is 0.592693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032300"/>
                  </p:ext>
                </p:extLst>
              </p:nvPr>
            </p:nvGraphicFramePr>
            <p:xfrm>
              <a:off x="368300" y="3249386"/>
              <a:ext cx="11355614" cy="33927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3249386"/>
                <a:ext cx="11355614" cy="3392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C730-ABDE-4436-E478-ACB54D7C4E13}"/>
              </a:ext>
            </a:extLst>
          </p:cNvPr>
          <p:cNvSpPr txBox="1"/>
          <p:nvPr/>
        </p:nvSpPr>
        <p:spPr>
          <a:xfrm>
            <a:off x="9551888" y="3911303"/>
            <a:ext cx="1920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Income is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-0.631474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294946"/>
                  </p:ext>
                </p:extLst>
              </p:nvPr>
            </p:nvGraphicFramePr>
            <p:xfrm>
              <a:off x="468085" y="3249386"/>
              <a:ext cx="11255830" cy="34562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85" y="3249386"/>
                <a:ext cx="11255830" cy="34562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</a:t>
            </a:r>
          </a:p>
          <a:p>
            <a:pPr algn="l"/>
            <a:endParaRPr lang="en-US" sz="1200" dirty="0">
              <a:solidFill>
                <a:schemeClr val="tx2"/>
              </a:solidFill>
            </a:endParaRP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(Population and unemployment have a correlation coefficient of 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0.954919)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B51BF-03C3-62AE-8C60-B4FA6A6ADF11}"/>
              </a:ext>
            </a:extLst>
          </p:cNvPr>
          <p:cNvSpPr txBox="1"/>
          <p:nvPr/>
        </p:nvSpPr>
        <p:spPr>
          <a:xfrm>
            <a:off x="9558151" y="3911303"/>
            <a:ext cx="1907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 correlation coefficient between Area Score &amp; Unemployment is 0.597494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UWvbMBD+K0HPptip7SZ5a7MUBmWEZmRjI5SzdXbUKpaR5LReyH/fSXbWdg20ZQyal0inu0/f3X0+7RgXppbQfoENsgm7UOpuA/puELGAVc9tw2EchWGYQXgaZTxJYj5KyUvVVqjKsMmOWdAl2qUwDUgHSMafq4CBlHMo3a4AaTBgNWqjKpDiF3bOdGR1g/uA4UMtlQYHubBg0cFuyZ32RCU6OaUbIbdiiwvMbWe9xlpp2+95Oo6LFFPEEMZRHkdFNqKYQkhLMA4ua2cPtSZqu0OGl/5wnCQZj8bDUZakZ2GRwWgYU6Rta+czJTKl0iIH+QfOoS0P5IYBu9Rq43H7atbkOaussK3bNJkU+T24uIB99ajhnsrzbY0afdiU6IsuKcJQ1v05rmhMb/xcPbeZPk42m+ql90I1OsdrLB43ntWeCj3XitrgmRUItqGwk7qzCVqq7NbVk5MvUVyCbHw36bIrQRlQEVzuzkwA4ZV3O34Yp2mceIfV3v1WXZef0HwT/aN1fF8iAVur+6kmJ+RsEnkmplONF8brOnJi9IKlTlkQVa+ookiT4RmMohD4WZKfJlik3n5UdL2gzvkWqpyY/Fs5eHFTKH3Dwaz/LscPUeeK44vMw33wOovzstRYwkGNs/9Dca7qRvpLBlE6aBG0GUDFB2rbd/eyqfrPPPzAaZhcaXydrxecqErZj71HPXXjgHDAkmKma9DWjVavXacfClSao75ovYQ+CX2YfjR2Zh++cW6GdFObIG6ffHL9VG3fPsbeJ3y697vH/ohV6ebh/mmf2QbpCXUL1VhTQ45zqLrH4XGmuWNSOQE7Wfm1f4qODF//4DJ/CQlNZBLfGtDT+w1xWbR+IQgAAA==&quot;"/>
    <we:property name="creatorSessionId" value="&quot;97ccc0b0-ada4-4d8d-b33f-9109cea580b1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/aMBD+K8ifoyqhJEC/UUalqW+ITmzaVFWX5BLcmjiyHdoM8d93dsLoViSopknlC/b57vFzd0/Oa5ZyXQqob2CJ7IydS/m0BPXUCZjHitZ2e3t5PZpdPtyMridklqXhstDsbM0MqBzNnOsKhEUg4497j4EQU8jtLgOh0WMlKi0LEPwnNs50ZFSFG4/hSymkAgt5Z8CghV2RO+3p7uDklG6ExPAV3mFiGusMS6lMu0+jYS+LMEL0YRgkvSCLBxSTcWEIxsLF9eSlVERtvU3pwh0OwzBOg2F3EIdR389iGHR7FGnq0vqMiUwuFU9A/IazaPMtua7HLpRcOty2fCV5TgrDTW03VSx48gw2zmNfHKq/ofJ8XaBCFzYm+rxJijCksX+WK2rdGj8Xf9p0GyeqZfHW+05WKsEZZruNY7WhQk+VpDY4ZhmCqSjspGxsnJYyfrT1TMmXKM5BVK6bdNkVpwyoCDZ3ayYA/8q57T/sRVEvdA73G/u7b7r8iuZR9PfW8X2JeGwhn8eKnDBlZ4FjohvVOGEc1pEVoxMsdcoAL1pFZVkUdvswCHxI+2FyGmIWOfte0bWCGqUrKBJi8m/lSLOHTKqHFPTi73J852UiU3yTub/xDrMY5bnCHLZqnPwfilNZVsJd0gmiTo2gdAeKtCNXbXcvqqL9zP0PnIZOpMLDfJ3geJGLduzt9NSMA8IBQ4oZL0AZO1qddq1+KFCqFNV57ST0iavt9KOxM/nwjbMzpJnaBPH46pNrp2p9/Bh7n/Dp3m8O+yNWpZmHm9d9ZkukJ9QuZGV0CQlOoWgeh91Ms8ekcgK2snJr9xTtGb72VWXuDtIZjwUe6d+S+wUzg1VsEAgAAA==&quot;"/>
    <we:property name="isFiltersActionButtonVisible" value="true"/>
    <we:property name="isFooterCollapsed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4T18:46:17.8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70/bMBD9Vyp/2qQIJaVpG76xCqRJbEIwsWkTQhf7khpcO7IdoEP533d20vGr0kDjA/3S+Hx3fn738nLHhHSNgvVXWCHbY5+MuVqBvRplLGH6cQznYlblfLfEqswzAOSwS1mm8dJox/bumAdboz+TrgUVGlLw13nCQKljqMOqAuUwYQ1aZzQo+Rv7ZNrytsUuYXjbKGMhtDz14DG0vaZ0WhOUbCecCNzLazxF7vvoCTbG+mEt5llR8EJMi3laVVzMSpFTTSWVpzahXbk+uG0sQbvb3PAwbhZ5XoqsGM/LfDpLqxLm4wlV+nUTchYEpjZWclB/24VuZxtw44QdWrOKfQc2G8o80F76dVi0pZL8BkJdwr7FrmlH9HxfosVYtiD4sr8U9TA+/AWs6NwQ/Kwfx9xQp9qVfp59alrL8QSr+0VE1RHRx9bQGCKyCsG3VLbT9DFJj6a8DHwKyiWIZ6DaOE067EjSDYiEcPcQpgbpUUzbvjmZTid5TDjvwu+8n/IDmC+Cv5XH110kYUtzs7CUhILtZRGJ61UThfFvHQUxRsHSpDxIPSiq4mMs8nk5KXgpZruixCKL8a2iGwS1L65Bc0LylI79urZYw0YHB//BlaguKmMvBLjlU64cN6S6EDxs9fAmpU85SrvkveD9gqBHS9M6XBolRlJzs8LRB2GUAus+vslN3gzsT9lwI/CZ5tJec1LXanC+e0n1jkBzAU+iWSzB+uCuUb5BQt3G+Oicyweq/RFF9U6HQN4xGOf65U71OoZ7V+keUsVWSB+i8GBa7xrgeAy6t9h7ZwjbNH7QIkwmPkdD32Jh8bPF4iE0K1kqfGnBAO8PL11xFWcHAAA=&quot;"/>
    <we:property name="creatorSessionId" value="&quot;9c24547f-acc5-4e2d-b6c9-9f612b5bf920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70/bMBD9Vyp/2qQIpaUtDd+6qkgTPwUTmzYhdLEvqcG1I9sBCsr/vrOTDgaVBhof6JfG57vz87uXlwcmpKsUrI5giWyXfTHmegn2utdnCdNd7Ph4/3B6un95ND2cU9hUXhrt2O4D82BL9OfS1aBCBwr+ukgYKHUCZVgVoBwmrELrjAYl77FNpi1va2wShneVMhZCyzMPHkPbG0qnNZ3d39qmE4F7eYNnyH0bPcXKWN+txaSfZTwT42ySFgUXO7kYUU0hlac2oV2+mt9VlqA9rK+0Fzez0SgX/WwwyUfjnbTIYTIYUqVfVSFnRmBKYyUH9add6Ha+BjdI2J41y9i3o6+izLn20q/Cos6V5LcQ6hL2LXZNG6Ln+wItxrIZwZftpaiH8eEvYEXnuuBX/XfMdXWqXuqX2WemthxPsXhcRFQNEX1iDY0hIisQfE1lW1Ubk/Ro8qvAp6BcgngOqo7TpMMOJN2ASAh3D2FqkB7EtM2bw/F4OIoJF034XbRTfgLzVfA38vi2iyRsYW5nlpJQsN1+ROJa1URh/FtHQYxRsDQpD1J3iir4ALPRJB9mPBc72yLHrB/jG0XXCWoqbkBzQvKcjmlZWixhrYP5f3AlisvC2EsBbvGcK8cNqS4E92rdvUnpc47SJvkoeA8RdG9haocLo0RPam6W2PskjFJg3ed3ucm7gf0pK24EvtBc2mpO6lJ1zvcoqdYRaC7gSTSzBVgf3DXKN0ioWRsfnXP1RLU/oqg+6BDIOzrjXL3eqd7GcOsqzVOq2BLpQxQeTO1dBRxPQLcW++gMYZvGD1qEycTnaOgbLCx8m1g8g0Ylc4WvzO/A/QauMrGmVgcAAA==&quot;"/>
    <we:property name="isFiltersActionButtonVisible" value="true"/>
    <we:property name="isFooterCollapsed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4T18:44:43.855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bU/bMBD+K5M/RygvTSB8g65Ik9CEYGPTJoTO8SU1uHbkOLAM9b/v7KQDRiVA0zT6pfH57vFzd4/Pd0zIrlUwfIQVsn12aMz1Cuz1u4RFTD+2pciLGZS7eZkXWRLzTIicvEzrpNEd279jDmyD7lx2PSgPSMbvFxEDpU6g8asaVIcRa9F2RoOSP3F0pi1ne1xHDH+0yljwkGcOHHrYG3KnNVFJdjI6ESonb/AMKzdaT7E11k1rznf3KiJXY1oIXmQZliXF1FI5gvFwfFj8aC1Ru9tkeBQ2yzznIinTPZ4Xu3HNYS+dUaQbWu8zJzKNsbIC9RvOo51vyKURO7JmFXCnarbkudBOusEveq5kdQs+LmKfAmq8pvJ8WaLFEDY3WsgxKcIwzv95rth1k/GDfmzrpjjVr/RT7zPT2wpPsb5fBFZrKvSJNdSGwKxGcD2F7bSjTdKn4Ve+noJ8ieI5qD50kw47lpQBFcHn7s0EEB8Ht+2bs6KY5cHhYu1/F2OXH9B8Ef2tdXxdIhFbmtu5JScUbD8JTLpRNUEYz+vIizEIljrlQOpJUaLIOBZZAWWRVHEqyjJNvH276CZBHYgb0BUx+btyiPqyNvZSQLf8sxzfZFsZgU8yj9fR8ywOmsZiAxs1Lv4Nxc8aV3ThBxz7c9Tr6VLHb5h0VxmLz/MN8pK6UdOQu1fPePkJBxzpY74E6/wgDUr1aqFAYwXawyEI5r20m1lHQ2bxxtrk58M4kSng6sF1mibm8PIR9TpR07lfA/b/r8E42dYPe8hWSI+h/zC961qo8AT0OObvp5PfJgWDFl4y4Ts8KlvGaHg6WTiERCS5wpcGTPR+AQBWDOHrBwAA&quot;"/>
    <we:property name="creatorSessionId" value="&quot;d6951e89-09e5-40fb-bc40-0cc4f9dbab09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/aMBD+K5M/R1WAkjZ8owykqa+CrZs2VdUlvgS3xo4chzat+O87O2GwFalU07Tyhfh89/i5u8fnZ8ZFWUioL2CBbMBOtL5fgLn/0GEBU63t8vL0fDg9vb0Yno/JrAsrtCrZ4JlZMDnaa1FWIB0CGX/cBAykvILcrTKQJQasQFNqBVI8YeNMW9ZUuAoYPhZSG3CQMwsWHeyS3GlNZ3cOenQipFYscYapbaxTLLSx7TpJjo7TMOll2I14EvV6GMcUkwlpCcbBJfX4sTBE7Xmd0sRvxv1+wjtx9zjpR0dhlsBx95AibV04nxGRybURKchfcA7tek2uG7CJ0QuP25avIM+xssLWblElUqQP4OIC9tmjhisqz9c5GvRhI624aJIiDG3dn+OKZdkaP6nfbWUbJ6uFeuk905VJcYrZZuFZrajQV0ZTGzyzDMFWFHZQNDZBnzq5c/Xk5EsUr0FWvpt02JmgDKgILndnJoDwzLvt3jyMosO+d7hZud9N0+UtmnvR31nHtyUSsLl+GBlyQs4GHc+kbFTjhfG6jpwYvWCpUxaEahXFo16CUS+COOqkYZfHcbfj7LtF1wpqyJegUmLyd+Xg2W2mzS2Hcv5nOb6LItUcX2QeroLXWQzz3GAOazWO/w3FLwoXdOFrbPozqVR7qcN3TLpMtcHX+Xp5CZXLdsht1NNcfsIBS/oYzcFYN0i9Up1aKFAbjuak9oL5KMx61tGQGb+zNrn50ExkCrjbuk7txKz3H1FvEzWd+81j//8aNJNttd1DtkB6DN2HrmxZQIpXoJoxv5lObpsUDIo7yfhv/6jsGKPufWT+DNKQSCTu6d+S+wmBMinJ2gcAAA==&quot;"/>
    <we:property name="isFiltersActionButtonVisible" value="true"/>
    <we:property name="isFooterCollapsed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4T18:42:51.405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UW+bMBD+K8hPm4QqIECTvrVZKk3qpqidMmlTHw44iFtjI2PSsir/fWdD1naN1EzbQ5eX4PP583fn7+4eWMHbRkD/GWpkJ+xMqdsa9K0XMp/J5zaYwDSN00lJH8ksnERFMCEv1RiuZMtOHpgBXaFZ8bYDYQHJ+P3aZyDEEiq7KkG06LMGdaskCP4DB2faMrrDrc/wvhFKg4W8MmDQwm7IndZEJTyyN0Ju+AavMDeD9RIbpc24TsJZloZxVKQJBMFxiElkYym5MARj4bJ+cd9oovawi/Dcbc6SJCvCWTTNkvQ4KDOYRjGdNH1jfeZEplKa5yB+wVm01Y5c5LNzrWqHO2azIc+FNNz0dtFlgud3YM/57ItDDbaUnq9r1OiOzZUs+BAUYShj/yxXbNvR+FE+t7XjOdHV8qX3lep0jpdYPi4cqy0leqkVPYNjViKYjo4dNYON06fKbmw+C/IliisQnXtNuuyCUwSUBBu7NRNAcOHc9m/GaRonzuF6a3/Xwys/oXkQ/b15/LNAfLZWd3NNTliwk9AxaQfVOGG8riMrRidYeikDXI6KiqMsLiGKgyyZRsdlluZUGWTfL7pRUKfFBmROTP4uHUY1ye95+MabXBX4IuRg679+/WlVaaxgJ8PFP+a2VE0nHLoXpl6PoFsPZOGpzfie550cCzt4i/w/IUhvrboW10oUHpe5qtF7VyghKJT3/0MIba40vk7UlQeXlRib9KP6h+bFBBXAXHQtaRyLgdZc1Zmar0EbOxlc6Vn5E5LSBeqz3lXAB653zZu65uLtys/2vmHaEMTNk1YxToP+8PZ7YMEOPXL7NHmsRhqr9kN1pm0gxyXIYWA89jm7TSKiUOzjuW83nvY0ZDeEmbuEnpNnAg89MNL7CUQ1Sy01CAAA&quot;"/>
    <we:property name="creatorSessionId" value="&quot;1ebf0a53-5258-4f90-a704-ca7ab79e15f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V227bMAz9FUNPG2AUtmu7l7c0S4Ght6AdOmBDMdA27aiVJUOW03pF/n2U7KzdGqAZtocuL7Eo6uiQPCIfWcHbRkB/DjWyQ3ak1F0N+s4Lmc/kaLu4ODmbXJ58O5+czcisGsOVbNnhIzOgKzTXvO1AWAQyfr3xGQgxh8quShAt+qxB3SoJgn/HwZm2jO5w5TN8aITSYCGvDBi0sEtypzXdHe7s0o2QG77EK8zNYL3ERmkzrpPwIEvDOCrSBIJgL8QksuRLLgzBWLisnz00mqg9rkM6dpsHSZIV4UG0nyXpXlBmsB/FdNL0jfWZEplKaZ6D+Aln0a7X5CKfHWtVO9wxfQ15zqThpreLLhM8vwd7zmefHGqwovR8XqBGd2yqZMGHoAhDGftnuWLbjsaP8ldbO54TXS1fel+pTud4ieXTwrFaUaLnWlEZHLMSwXR0bKcZbJw+VXZr81mQL1G8BtG5atJlp5wioCTY2K2ZAIJT57Z5M07TOHEONyv7uxmq/IzmVvQ35vHPAvHZQt1PNTlhwQ5Dx6QdVOOE8bqOrBidYKlSBrgcFRVHWVxCFAdZsh/tlVmaB7vWvll0o6AmxRJkTkz+Lh1GNcnvefjCm1wV+CLkYOW/fv2kqjRWsJbh7B9zm6umEw7dC1OvR9CtB7Lw1HKs53Enx4cdvEX+ZwjSW6iuxYUShcdlrmr03hVKCArl/f8QQpsrja8Tdc+Dy0qMTfpJ/UPzYoIewFR0LWkci4HWVNWZmi5AGzsZ3NOz8ickpQvUR717AR+4Xjdv6pqztys/2/uGaUMQt89axTgN+u3b75YPduiRq+fJYzXSWLUfqjNtAznOQQ4D46nP2W0SEYVii+e+3Xja0JDtpGXuDqomzwRu6T+S+wGMx3VDJAgAAA==&quot;"/>
    <we:property name="isFiltersActionButtonVisible" value="true"/>
    <we:property name="isFooterCollapsed" value="true"/>
    <we:property name="isVisualContainerHeaderHidden" value="false"/>
    <we:property name="pageDisplayName" value="&quot;bars top&quot;"/>
    <we:property name="pageName" value="&quot;ReportSection519b6142d65a0071e521&quot;"/>
    <we:property name="pptInsertionSessionID" value="&quot;BA7F6370-2367-4A99-8312-4DBE14F212A8&quot;"/>
    <we:property name="reportEmbeddedTime" value="&quot;2024-04-23T19:33:42.358Z&quot;"/>
    <we:property name="reportName" value="&quot;nashdash&quot;"/>
    <we:property name="reportState" value="&quot;CONNECTED&quot;"/>
    <we:property name="reportUrl" value="&quot;/groups/me/reports/d4f18ad6-88cc-4082-a3d6-e3eb099ac96e/ReportSection519b6142d65a0071e521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TW/bMAz9K4ZOG2AUdhpncW9tlgIDuiFYhw7Y0AMtyYlaWTRkOa1X5L+Pkp31K0AzdAWWSyyKpB7JR/KOCdXUGrovUEl2xE4Qryuw11HKYmYeyyZ5yQ+Bi5ynBfCkzHLOSQtrp9A07OiOObBL6S5U04L2Dkn48zJmoPUClv5Ugm5kzGppGzSg1S/ZK9OVs63cxEze1hoteJfnDpz0btekTmeCkh4c0ovAnVrLc8ldL/0qa7RuOGejYppn6bSEXGTZNC3ycUI2pdKO3Hh3RTe/rS1Bu9tGeBou8ywrRJqPpkU2+ZCUBUxHY7J0Xe11ZgRmiVZx0H/ceW8XW3CjmJ1arILfIZs1ac6NU67zh7bQit+At4vZt+A12VB6vq+klcFshkaoPijygc7/eayyaQbhJ/NY1gx2uq3Mc+1zbC2XX2V5fwioNpTohUUqQ0BWSnAtmR3UvUzRJxZXPp+CdAniBeg2VJMeO1MUASXBx+7F5CA5C2q7L8eTyTgLCpcb/7vsq/wA5l7wd+bx7wKJ2QpvZpaUpGBHaUDS9KwJxHiZR56MgbBUKQfKDIyapGnJMzEVCXUFqWYFHHr5btINhDoWazCckDxNx/FyaeUStjyYvyJXBTqHVfY0Tw1HYpwXnrZm6KLkaX6STfwy1n8C54eqOQr5rEJ7IXj7bC2wbnV4IEonUSfBNhEYEeF6YOBrk/j2IXyWYKIVto1coRaRMhwrGb0TqDVF8/7lKEKrKLPUw8C+74R+kDFNzTDTbUN8l6LHPMOqwNkKrPNbIrShbwXyhFZIe9KFbvio7HaQ0wSd/9e19aOwXz7k4urB5BiWQ7f/NN6/J/qpuXmYQlZJWrT+A1vX1MDlAky/Qu4nn78mnlE0voThOyysHSM6rGUWHqGiqkLLfQ0GeL8BcYRHW0cIAAA=&quot;"/>
    <we:property name="creatorSessionId" value="&quot;4caf7d69-2318-4910-8e78-c56c93269503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bWvbMBD+K0afNjDFTuMs6bc0S2H0LbSjg40yZOvsqJV1RpbTeSX/fSfZWbs20IyusHyJdbo7Pffc2z0Tsq4Ub894CeyAHSLeltzcBjELme5l5+fHp9OL4+9n09M5ibGyEnXNDu6Z5aYAeyXrhivngYTfrkPGlVrwwp1yrmoIWQWmRs2V/AmdMl1Z08A6ZPCjUmi4c3lpuQXndkXqdKa34719epFnVq7gEjLbSS+gQmP7czJIx5MkHud8IpJkHKeTYUQ2uVSW3Dh3aTv/URmCdr8J6chfTpIkFfFkME6T0YcoT/l4MCRL21ZOZ0ZgCjQy4+q3O+ftagNuELIjg6X329NXkeZcW2lbd2hSJbM77uxC9tl7jdZEz5clGPBmM9RCdkGRD7Tuz2GFuu6Fn/Sfsrq3U02pn2tfYmMyuID84eBRrYnohUFKg0eWA7cNme1VnUzSJ6Y3jk9BugTxiqvGZ5MeO5EUAZHgYndichCdeLXtl8PRaJh4heu1+113WX4Ecyf4W3n8u0BCtsS7mSElEOwg9kjqrmp8YbxcR64YfcFSpiyXuq+oURznWSLGIopyp5qkfN/JtxddX1BTseI6IyRP6ZgWhYGCb+pg/gquUrQWy+QpT3WGVHFOeNTovouip/xE6/BlrP8EzldZZSjgWYZ2QvD2bC2wapR/IIhHQQvc1AHXIsBVX4GvJfHtQzgFroMlNjUsUYlA6gxLCN4JVIqief9yFL5VpC5UP7AfOqEbZExRM8xUU1O9g+gwz7BMcbbkxrot4dvQtQJ5QiPAHLa+Gz5KsxnkNEHn/3Vu3Sjslg+5uHk0Ofrl0O4+jXfviW5qrh9TyEqgRes+sLF1xTNYcN2tkIfJ566pzigal0L/7RfWlhHtdi/zb1BOZapgR/0e3C9YIMxtNggAAA==&quot;"/>
    <we:property name="isFiltersActionButtonVisible" value="true"/>
    <we:property name="isFooterCollapsed" value="true"/>
    <we:property name="isVisualContainerHeaderHidden" value="false"/>
    <we:property name="pageDisplayName" value="&quot;bars bottom&quot;"/>
    <we:property name="pageName" value="&quot;ReportSection52b89518fa9d5581b940&quot;"/>
    <we:property name="pptInsertionSessionID" value="&quot;BA7F6370-2367-4A99-8312-4DBE14F212A8&quot;"/>
    <we:property name="reportEmbeddedTime" value="&quot;2024-04-23T19:35:04.183Z&quot;"/>
    <we:property name="reportName" value="&quot;nashdash&quot;"/>
    <we:property name="reportState" value="&quot;CONNECTED&quot;"/>
    <we:property name="reportUrl" value="&quot;/groups/me/reports/d4f18ad6-88cc-4082-a3d6-e3eb099ac96e/ReportSection52b89518fa9d5581b940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1XW0/cOhD+K8gvfYlQ7rvhjYVdCR16hOCIPlQITeJJ1q0TR45Du0X8946d5LCI5RRKW7Un0mrj8cznby6ZSW4ZF10rYfM31MgO2EKpjzXoj3sB81jzUJZnUVz6MS8gy6IkzXgIPmmp1gjVdOzglhnQFZpL0fUgLSAJ37MyCvwgyWbBfB6WScTLeZGyK4+BlGdQWZ0SZIcea1F3qgEpvuAAQVtG93jnMfzcSqXBHnRhwKA97IbUaU0Eg/2IeEBhxA1eYGEG6Tm2SptxHWZBECcQlyUvfUzSFGYzsimFNARj4fLN8nOrifDt5PfKbWZJkvMgC+d5ks78Mod5GJOl2bRW54jIVEqLAuS/cBbtciIXemylVe1wxxi3pLlsjDAbu+hzKYpPYO089o9D9e8oPO/WqNGZHamGi8EpwlDG/lmu2HWj8KR5KOtGO9nXzWPtC9XrAs+xvF84VncU6DOtKA2OWYlgejLbbweZoFuVf7Dx5KRLFC9B9i7HdNipIA8oCNZ3KyYA/9Sp7d6M0zROnMLVnb2uhixv0XwW/Z1xfJkjHlurT0ealJCzg8Ax6YaqcYXx7TqyxegKljJlQDRjRe0sfCv/dtH5cRTP5wnnJU+DKME8moVPFd1rosaxVtfdGlq8zjfXX8SjIqhQ1Wj0ZkecvNuJzyG/gaYg6e+RQv851A6rSmMF02O1/Mm8HR27ueqbsUElfwLvrXhLwnroQfCneQDmJR78uMfshTxdK3jMzDUm0VRyHI/3fWcYG0wUqnkL7WUU+/PsyF8ukjBcxEEaZvHhYRamq1mwiFfHi4Wd2u7psU2IUJXmqBcb14eOhZ5GKM2u5e+cOjuDhqlP1h+2WnYxZG7z/DH4ylRduWyJai3p5wZ0h3IKI3HgYIAyYze2Dth/EtHadAXJTvgQ2roFLbop0NPqL9HYyvDYKZbm15Xl+eTkjrn+5mKNMt/sHatq78y+SL6z8Hsr1bvR+IaN097mbhiE90zfogEbKYuH3/My89oselQ5xRq5c+bEYD2cLThaYIHd/z8xHruxBmOx+mT433ZD8dtru6ewGulLwN6o3nQtFHgGzVDW97zHNEPDkU8pf4K8+0Jg7hDqeCKX+FyDkd5XvcruBegMAAA=&quot;"/>
    <we:property name="creatorSessionId" value="&quot;7bafe8fc-a575-41a4-9e5b-30439cdd8c5d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W207jMBD9lZWfI5R7U96a0korroJV92GFKieZBIMTR44DhKr/vmMnXYroiiJ2JehL4/HM8ZmLZ7wiGWtqTrszWgI5JLEQdyWVd98cYpFqkJ2fH59OLo+XZ5PTGYpFrZioGnK4IorKAtSCNS3lGgGFv64tQjm/oIVe5ZQ3YJEaZCMqytkT9Mq4pWQLa4vAY82FpBrySlEFGvYe1XGNZzsHHp5IU8Xu4QpS1UsvoRZSDWt37Dh+QP08z3IbgjCkoxHa5IwrhNFwSTd7rCVSW21cmpvNcRAkmTN2oyQIR3ae0Mj10VJ1tdaZIplCSJZS/gdOoy025FyLzKUoDe4Qvho1Z5ViqtOLNuEsfaDaziI/DKq9xvD8vAEJxmwqqoz1TiGGUPpPc4WmGYTfq5eyZrDjbVm91r4SrUzhEvLnhWG1xkBfSIFpMMxyoKpFs4O6lzH8FMmtjmeGukhxQXlrsomHnTD0AIOgfddiBLBPjNruTT8M/cAoXK/177rP8hbNvejvjOP7HLHIjXiYSlSCjBw6hknTV40pjLfrSBejKVjMlKKsGioq9xzbCcYjJ4rcPPCyPEpDI3+76Gzf86MoyLI8Cx0vgMQbuX8ruo9ELYNSLJsbWsMy6ZZP7FURFCBKULLbESdrteEzye5plaL0c6TQ3ofapCgkFHRzrWb/mbehozfnbTU0qOAr8N6KN0eslx44X80Dqt7jwb+7Zu/kaVrBa2amMbGq4MN4fO47/dggLBXVKa0Xnm9H46k9iwPXjX0ndMf+ZDJ2w/nIif35URzr+Wxuj25CiCpkBjLuTB86YnIzQnF2zT5z6vQM6qc+Wt9utey0z1y3/xj8YKr6GbbeDispAZ89+kO0qqlpChe06gf6s73exsKiVaZTbL7N82HHwNQvIWLOwJyzhMOe+gO535koWqHECQAA&quot;"/>
    <we:property name="isFiltersActionButtonVisible" value="true"/>
    <we:property name="isFooterCollapsed" value="true"/>
    <we:property name="isVisualContainerHeaderHidden" value="false"/>
    <we:property name="pageDisplayName" value="&quot;Page 1&quot;"/>
    <we:property name="pageName" value="&quot;ReportSection291145a4ffdf0e566a77&quot;"/>
    <we:property name="pptInsertionSessionID" value="&quot;3E5211DF-CA90-4C38-9BB7-3C5246466DC0&quot;"/>
    <we:property name="reportEmbeddedTime" value="&quot;2024-04-23T17:32:17.817Z&quot;"/>
    <we:property name="reportName" value="&quot;nashdash&quot;"/>
    <we:property name="reportState" value="&quot;CONNECTED&quot;"/>
    <we:property name="reportUrl" value="&quot;/groups/me/reports/d4f18ad6-88cc-4082-a3d6-e3eb099ac96e/ReportSection291145a4ffdf0e566a77?experience=power-bi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4413</TotalTime>
  <Words>568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Georgia</vt:lpstr>
      <vt:lpstr>Wingdings 3</vt:lpstr>
      <vt:lpstr>Ion Boardroom</vt:lpstr>
      <vt:lpstr>Package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Does public wi-fi access directly correlate with income?</vt:lpstr>
      <vt:lpstr>Interactive Resource Map (w.i.p.)</vt:lpstr>
      <vt:lpstr>Future goals  ~ re-analyze based on neighborhoods ~ add other economic correlations ~re-structure the area score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14</cp:revision>
  <dcterms:created xsi:type="dcterms:W3CDTF">2024-04-18T20:29:24Z</dcterms:created>
  <dcterms:modified xsi:type="dcterms:W3CDTF">2024-04-24T19:51:23Z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